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3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503" autoAdjust="0"/>
    <p:restoredTop sz="94660"/>
  </p:normalViewPr>
  <p:slideViewPr>
    <p:cSldViewPr>
      <p:cViewPr varScale="1">
        <p:scale>
          <a:sx n="51" d="100"/>
          <a:sy n="51" d="100"/>
        </p:scale>
        <p:origin x="-1032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0374" y="0"/>
            <a:ext cx="2293626" cy="6858000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38400" y="3581400"/>
            <a:ext cx="3962400" cy="2133600"/>
          </a:xfrm>
        </p:spPr>
        <p:txBody>
          <a:bodyPr anchor="t">
            <a:normAutofit/>
          </a:bodyPr>
          <a:lstStyle>
            <a:lvl1pPr marL="0" indent="0" algn="r">
              <a:buNone/>
              <a:defRPr sz="14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>
          <a:xfrm>
            <a:off x="2438400" y="1447800"/>
            <a:ext cx="3962400" cy="2133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>
          <a:xfrm>
            <a:off x="3582988" y="6426201"/>
            <a:ext cx="2819399" cy="126999"/>
          </a:xfrm>
        </p:spPr>
        <p:txBody>
          <a:bodyPr/>
          <a:lstStyle/>
          <a:p>
            <a:fld id="{392F9785-964E-4848-A3F4-B480AE1AC015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>
          <a:xfrm>
            <a:off x="6414976" y="6400800"/>
            <a:ext cx="457200" cy="152400"/>
          </a:xfrm>
        </p:spPr>
        <p:txBody>
          <a:bodyPr/>
          <a:lstStyle>
            <a:lvl1pPr algn="r">
              <a:defRPr/>
            </a:lvl1pPr>
          </a:lstStyle>
          <a:p>
            <a:fld id="{CF390472-2DCF-4C41-B308-83C89C96BD0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>
          <a:xfrm>
            <a:off x="3581400" y="6296248"/>
            <a:ext cx="2820987" cy="152400"/>
          </a:xfrm>
        </p:spPr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9785-964E-4848-A3F4-B480AE1AC015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390472-2DCF-4C41-B308-83C89C96BD0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3" name="Date Placeholder 1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9785-964E-4848-A3F4-B480AE1AC015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390472-2DCF-4C41-B308-83C89C96BD0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5" name="Footer Placeholder 14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457200"/>
            <a:ext cx="3657600" cy="5714999"/>
          </a:xfrm>
        </p:spPr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6" name="Title 1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9785-964E-4848-A3F4-B480AE1AC015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390472-2DCF-4C41-B308-83C89C96BD0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sphere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858000" y="0"/>
            <a:ext cx="2293626" cy="6858000"/>
          </a:xfrm>
          <a:prstGeom prst="rect">
            <a:avLst/>
          </a:prstGeom>
        </p:spPr>
      </p:pic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>
          <a:xfrm>
            <a:off x="839788" y="6426201"/>
            <a:ext cx="2819399" cy="126999"/>
          </a:xfrm>
        </p:spPr>
        <p:txBody>
          <a:bodyPr/>
          <a:lstStyle/>
          <a:p>
            <a:fld id="{392F9785-964E-4848-A3F4-B480AE1AC015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>
          <a:xfrm>
            <a:off x="4116388" y="6400800"/>
            <a:ext cx="533400" cy="152400"/>
          </a:xfrm>
        </p:spPr>
        <p:txBody>
          <a:bodyPr/>
          <a:lstStyle/>
          <a:p>
            <a:fld id="{CF390472-2DCF-4C41-B308-83C89C96BD0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>
          <a:xfrm>
            <a:off x="838200" y="6296248"/>
            <a:ext cx="2820987" cy="15240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15" name="Title 14"/>
          <p:cNvSpPr>
            <a:spLocks noGrp="1"/>
          </p:cNvSpPr>
          <p:nvPr>
            <p:ph type="title"/>
          </p:nvPr>
        </p:nvSpPr>
        <p:spPr>
          <a:xfrm>
            <a:off x="457200" y="1828800"/>
            <a:ext cx="3200400" cy="1752600"/>
          </a:xfrm>
        </p:spPr>
        <p:txBody>
          <a:bodyPr anchor="b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>
          <a:xfrm>
            <a:off x="457200" y="3578224"/>
            <a:ext cx="3200645" cy="1459767"/>
          </a:xfrm>
        </p:spPr>
        <p:txBody>
          <a:bodyPr anchor="t">
            <a:normAutofit/>
          </a:bodyPr>
          <a:lstStyle>
            <a:lvl1pPr marL="0" indent="0" algn="r" defTabSz="914400" rtl="0" eaLnBrk="1" latinLnBrk="0" hangingPunct="1">
              <a:spcBef>
                <a:spcPct val="20000"/>
              </a:spcBef>
              <a:buClr>
                <a:schemeClr val="tx1">
                  <a:lumMod val="50000"/>
                  <a:lumOff val="50000"/>
                </a:schemeClr>
              </a:buClr>
              <a:buFont typeface="Wingdings" pitchFamily="2" charset="2"/>
              <a:buNone/>
              <a:defRPr lang="en-US" sz="1400" kern="1200" dirty="0" smtClean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34290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457200"/>
            <a:ext cx="3124200" cy="2667000"/>
          </a:xfrm>
        </p:spPr>
        <p:txBody>
          <a:bodyPr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9785-964E-4848-A3F4-B480AE1AC015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3" name="Slide Number Placeholder 1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390472-2DCF-4C41-B308-83C89C96BD0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4" name="Footer Placeholder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75238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675288"/>
            <a:ext cx="3581400" cy="2525112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 baseline="0"/>
            </a:lvl4pPr>
            <a:lvl5pPr>
              <a:buFont typeface="Wingdings" pitchFamily="2" charset="2"/>
              <a:buChar char="§"/>
              <a:defRPr sz="1400"/>
            </a:lvl5pPr>
            <a:lvl6pPr>
              <a:buFont typeface="Wingdings" pitchFamily="2" charset="2"/>
              <a:buChar char="§"/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57199" y="3429000"/>
            <a:ext cx="3581400" cy="411162"/>
          </a:xfrm>
        </p:spPr>
        <p:txBody>
          <a:bodyPr anchor="b">
            <a:noAutofit/>
          </a:bodyPr>
          <a:lstStyle>
            <a:lvl1pPr marL="0" indent="0" algn="ctr">
              <a:buNone/>
              <a:defRPr sz="1400" b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57199" y="3840162"/>
            <a:ext cx="3581400" cy="2515198"/>
          </a:xfrm>
        </p:spPr>
        <p:txBody>
          <a:bodyPr anchor="t">
            <a:normAutofit/>
          </a:bodyPr>
          <a:lstStyle>
            <a:lvl1pPr marL="228600" indent="-182880">
              <a:defRPr sz="1400"/>
            </a:lvl1pPr>
            <a:lvl2pPr>
              <a:defRPr sz="1400"/>
            </a:lvl2pPr>
            <a:lvl3pPr>
              <a:defRPr sz="1400"/>
            </a:lvl3pPr>
            <a:lvl4pPr>
              <a:defRPr sz="1400"/>
            </a:lvl4pPr>
            <a:lvl5pPr>
              <a:defRPr sz="1400"/>
            </a:lvl5pPr>
            <a:lvl6pPr>
              <a:defRPr sz="1400"/>
            </a:lvl6pPr>
            <a:lvl7pPr>
              <a:defRPr sz="1400"/>
            </a:lvl7pPr>
            <a:lvl8pPr>
              <a:defRPr sz="1400"/>
            </a:lvl8pPr>
            <a:lvl9pPr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4999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2" name="Date Placeholder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9785-964E-4848-A3F4-B480AE1AC015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4" name="Slide Number Placeholder 1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390472-2DCF-4C41-B308-83C89C96BD0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733800" y="457200"/>
            <a:ext cx="3962400" cy="5715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9785-964E-4848-A3F4-B480AE1AC015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390472-2DCF-4C41-B308-83C89C96BD0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9785-964E-4848-A3F4-B480AE1AC015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390472-2DCF-4C41-B308-83C89C96BD0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4837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4700016" cy="3505200"/>
          </a:xfrm>
        </p:spPr>
        <p:txBody>
          <a:bodyPr>
            <a:normAutofit/>
          </a:bodyPr>
          <a:lstStyle>
            <a:lvl1pPr marL="228600" indent="-182880">
              <a:defRPr sz="1200"/>
            </a:lvl1pPr>
            <a:lvl2pPr>
              <a:defRPr sz="1200"/>
            </a:lvl2pPr>
            <a:lvl3pPr>
              <a:defRPr sz="12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4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5" name="Date Placeholder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9785-964E-4848-A3F4-B480AE1AC015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390472-2DCF-4C41-B308-83C89C96BD0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04800" y="1676400"/>
            <a:ext cx="4696967" cy="35052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11" name="Title 1"/>
          <p:cNvSpPr>
            <a:spLocks noGrp="1"/>
          </p:cNvSpPr>
          <p:nvPr>
            <p:ph type="title"/>
          </p:nvPr>
        </p:nvSpPr>
        <p:spPr>
          <a:xfrm>
            <a:off x="5181600" y="1676400"/>
            <a:ext cx="2514600" cy="1875972"/>
          </a:xfrm>
        </p:spPr>
        <p:txBody>
          <a:bodyPr anchor="b">
            <a:normAutofit/>
          </a:bodyPr>
          <a:lstStyle>
            <a:lvl1pPr algn="r">
              <a:defRPr sz="2000" b="0">
                <a:effectLst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2"/>
          </p:nvPr>
        </p:nvSpPr>
        <p:spPr>
          <a:xfrm>
            <a:off x="5486400" y="3552372"/>
            <a:ext cx="2209800" cy="1629228"/>
          </a:xfrm>
        </p:spPr>
        <p:txBody>
          <a:bodyPr anchor="t">
            <a:normAutofit/>
          </a:bodyPr>
          <a:lstStyle>
            <a:lvl1pPr marL="0" indent="0" algn="r">
              <a:buNone/>
              <a:defRPr sz="12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16" name="Date Placeholder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92F9785-964E-4848-A3F4-B480AE1AC015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7" name="Slide Number Placeholder 16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F390472-2DCF-4C41-B308-83C89C96BD0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sphere2.pn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23693" y="0"/>
            <a:ext cx="320307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876800" y="457200"/>
            <a:ext cx="2819400" cy="5715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457200"/>
            <a:ext cx="3657600" cy="5714999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4"/>
          </p:nvPr>
        </p:nvSpPr>
        <p:spPr>
          <a:xfrm>
            <a:off x="7772400" y="6400800"/>
            <a:ext cx="533400" cy="15240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CF390472-2DCF-4C41-B308-83C89C96BD0C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2"/>
          </p:nvPr>
        </p:nvSpPr>
        <p:spPr>
          <a:xfrm>
            <a:off x="4876801" y="6426201"/>
            <a:ext cx="2819399" cy="12699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392F9785-964E-4848-A3F4-B480AE1AC015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3"/>
          </p:nvPr>
        </p:nvSpPr>
        <p:spPr>
          <a:xfrm>
            <a:off x="4875213" y="6296248"/>
            <a:ext cx="2820987" cy="1524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05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iming>
    <p:tnLst>
      <p:par>
        <p:cTn id="1" dur="indefinite" restart="never" nodeType="tmRoot"/>
      </p:par>
    </p:tnLst>
  </p:timing>
  <p:txStyles>
    <p:titleStyle>
      <a:lvl1pPr algn="r" defTabSz="914400" rtl="0" eaLnBrk="1" latinLnBrk="0" hangingPunct="1">
        <a:spcBef>
          <a:spcPct val="0"/>
        </a:spcBef>
        <a:buNone/>
        <a:defRPr sz="2800" kern="1200">
          <a:gradFill>
            <a:gsLst>
              <a:gs pos="0">
                <a:schemeClr val="tx1">
                  <a:lumMod val="50000"/>
                </a:schemeClr>
              </a:gs>
              <a:gs pos="61000">
                <a:schemeClr val="tx1"/>
              </a:gs>
            </a:gsLst>
            <a:lin ang="5400000" scaled="0"/>
          </a:gradFill>
          <a:effectLst/>
          <a:latin typeface="+mj-lt"/>
          <a:ea typeface="+mj-ea"/>
          <a:cs typeface="+mj-cs"/>
        </a:defRPr>
      </a:lvl1pPr>
    </p:titleStyle>
    <p:bodyStyle>
      <a:lvl1pPr marL="1828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8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1pPr>
      <a:lvl2pPr marL="41148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2pPr>
      <a:lvl3pPr marL="59436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3pPr>
      <a:lvl4pPr marL="77724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4pPr>
      <a:lvl5pPr marL="960120" indent="-182880" algn="l" defTabSz="914400" rtl="0" eaLnBrk="1" latinLnBrk="0" hangingPunct="1">
        <a:spcBef>
          <a:spcPct val="20000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>
          <a:solidFill>
            <a:schemeClr val="tx1">
              <a:lumMod val="85000"/>
            </a:schemeClr>
          </a:solidFill>
          <a:latin typeface="+mn-lt"/>
          <a:ea typeface="+mn-ea"/>
          <a:cs typeface="+mn-cs"/>
        </a:defRPr>
      </a:lvl5pPr>
      <a:lvl6pPr marL="114300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32588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50876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691640" indent="-182880" algn="l" defTabSz="914400" rtl="0" eaLnBrk="1" latinLnBrk="0" hangingPunct="1">
        <a:spcBef>
          <a:spcPts val="288"/>
        </a:spcBef>
        <a:buClr>
          <a:schemeClr val="tx1">
            <a:lumMod val="50000"/>
            <a:lumOff val="50000"/>
          </a:schemeClr>
        </a:buClr>
        <a:buFont typeface="Wingdings" pitchFamily="2" charset="2"/>
        <a:buChar char="§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hyperlink" Target="http://www.couriermail.com.au/news/queensland/reports-of-three-water-spouts-off-bargara-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algn="ctr"/>
            <a:r>
              <a:rPr lang="en-US" sz="2000" dirty="0" smtClean="0"/>
              <a:t>A Tornado on water</a:t>
            </a:r>
          </a:p>
          <a:p>
            <a:pPr algn="ctr"/>
            <a:r>
              <a:rPr lang="en-US" sz="2000" dirty="0" smtClean="0"/>
              <a:t>By: Enrique Muro-Castillo</a:t>
            </a:r>
          </a:p>
          <a:p>
            <a:pPr algn="ctr"/>
            <a:r>
              <a:rPr lang="en-US" sz="2000" dirty="0" smtClean="0"/>
              <a:t>Mr. Shepard</a:t>
            </a:r>
          </a:p>
          <a:p>
            <a:pPr algn="ctr"/>
            <a:r>
              <a:rPr lang="en-US" sz="2000" dirty="0" smtClean="0"/>
              <a:t>Science</a:t>
            </a:r>
            <a:endParaRPr lang="en-US" sz="200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WATER SPOUTS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98335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Waterspouts are tornados over water.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WHAT ARE THEY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9901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>
          <a:xfrm>
            <a:off x="457200" y="304800"/>
            <a:ext cx="3581400" cy="411162"/>
          </a:xfrm>
        </p:spPr>
        <p:txBody>
          <a:bodyPr/>
          <a:lstStyle/>
          <a:p>
            <a:r>
              <a:rPr lang="en-US" dirty="0" smtClean="0"/>
              <a:t>Fair waterspouts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Light wind conditions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3"/>
          </p:nvPr>
        </p:nvSpPr>
        <p:spPr/>
        <p:txBody>
          <a:bodyPr/>
          <a:lstStyle/>
          <a:p>
            <a:r>
              <a:rPr lang="en-US" dirty="0" smtClean="0"/>
              <a:t>Tornadic waterspouts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quarter" idx="4"/>
          </p:nvPr>
        </p:nvSpPr>
        <p:spPr/>
        <p:txBody>
          <a:bodyPr/>
          <a:lstStyle/>
          <a:p>
            <a:r>
              <a:rPr lang="en-US" dirty="0" smtClean="0"/>
              <a:t>Severe thunderstorms </a:t>
            </a:r>
            <a:endParaRPr lang="en-US" dirty="0"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CONDITIONS</a:t>
            </a:r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1000" y="3657600"/>
            <a:ext cx="4343400" cy="320040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152400" y="5257800"/>
            <a:ext cx="350520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Everydaymysteries,http</a:t>
            </a:r>
            <a:r>
              <a:rPr lang="en-US" dirty="0"/>
              <a:t>://</a:t>
            </a:r>
            <a:r>
              <a:rPr lang="en-US" dirty="0" smtClean="0"/>
              <a:t>www.loc.gov/rr/scitech/mysteries/rainingfrogs.html,8-23-2010,Hawaiian weather observatory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3045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Last 10 to 15 minutes</a:t>
            </a:r>
          </a:p>
          <a:p>
            <a:r>
              <a:rPr lang="en-US" dirty="0" smtClean="0"/>
              <a:t>Dissipates fast on land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76800" y="457200"/>
            <a:ext cx="3429000" cy="5715000"/>
          </a:xfrm>
        </p:spPr>
        <p:txBody>
          <a:bodyPr>
            <a:normAutofit/>
          </a:bodyPr>
          <a:lstStyle/>
          <a:p>
            <a:pPr algn="ctr"/>
            <a:r>
              <a:rPr lang="en-US" dirty="0" smtClean="0"/>
              <a:t>HOW LONG IT LAST</a:t>
            </a:r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533400" y="6146601"/>
            <a:ext cx="790530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 smtClean="0">
                <a:hlinkClick r:id="rId2"/>
              </a:rPr>
              <a:t>Couriermail,http</a:t>
            </a:r>
            <a:r>
              <a:rPr lang="en-US" sz="1400" dirty="0">
                <a:hlinkClick r:id="rId2"/>
              </a:rPr>
              <a:t>://</a:t>
            </a:r>
            <a:r>
              <a:rPr lang="en-US" sz="1400" dirty="0" smtClean="0">
                <a:hlinkClick r:id="rId2"/>
              </a:rPr>
              <a:t>www.couriermail.com.au/news/queensland/reports-of-three-water-spouts-off-bargara-</a:t>
            </a:r>
            <a:endParaRPr lang="en-US" sz="1400" dirty="0" smtClean="0"/>
          </a:p>
          <a:p>
            <a:r>
              <a:rPr lang="en-US" sz="1400" dirty="0" smtClean="0"/>
              <a:t>near-</a:t>
            </a:r>
            <a:r>
              <a:rPr lang="en-US" sz="1400" dirty="0" err="1" smtClean="0"/>
              <a:t>bundaberg</a:t>
            </a:r>
            <a:r>
              <a:rPr lang="en-US" sz="1400" dirty="0" smtClean="0"/>
              <a:t>-as-heavy-rain-continues/story-e6freoof-1226584423503,5-2-2013,Owen Bourke</a:t>
            </a:r>
            <a:endParaRPr lang="en-US" sz="14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604" y="1905000"/>
            <a:ext cx="3810000" cy="3962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3697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summer, Waterspout season</a:t>
            </a:r>
          </a:p>
          <a:p>
            <a:r>
              <a:rPr lang="en-US" dirty="0" smtClean="0"/>
              <a:t>Warm temperatures and high </a:t>
            </a:r>
            <a:r>
              <a:rPr lang="en-US" smtClean="0"/>
              <a:t>humidity levels.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4876800" y="457200"/>
            <a:ext cx="3200400" cy="5715000"/>
          </a:xfrm>
        </p:spPr>
        <p:txBody>
          <a:bodyPr/>
          <a:lstStyle/>
          <a:p>
            <a:pPr algn="ctr"/>
            <a:r>
              <a:rPr lang="en-US" dirty="0" smtClean="0"/>
              <a:t>IT HAPPENS DURING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173099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>
        <p14:flythroug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Can vary because most of the damage is to boats if its an expensive boat a lot if it’s a little tiny boat less than that.</a:t>
            </a:r>
          </a:p>
          <a:p>
            <a:r>
              <a:rPr lang="en-US" dirty="0"/>
              <a:t>I</a:t>
            </a:r>
            <a:r>
              <a:rPr lang="en-US" dirty="0" smtClean="0"/>
              <a:t>njury or death</a:t>
            </a:r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DAMAGE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225022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FAIR WATERSPOUTS COME FROM WATER UP TO CLOUDS</a:t>
            </a:r>
          </a:p>
          <a:p>
            <a:r>
              <a:rPr lang="en-US" dirty="0" smtClean="0"/>
              <a:t>TORNADIC WATERSPOUTS COME FROM CLOUDS DOWN TO WATER</a:t>
            </a:r>
          </a:p>
          <a:p>
            <a:r>
              <a:rPr lang="en-US" dirty="0" smtClean="0"/>
              <a:t>THERE ARE FIVE STEPS TO A WATERSPOUT.1.)DARKSPOT 2.)SPIRAL PATTERN 3.)SPRAY RING 4.)VISABLAL FUNNEL (MATURE VOTEX) 5.)DECAY.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n-US" dirty="0" smtClean="0"/>
              <a:t>FACTS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76" y="3352800"/>
            <a:ext cx="4183224" cy="35052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724400" y="5638800"/>
            <a:ext cx="381000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 smtClean="0"/>
              <a:t>NationalWeatherServiceWeatherForecastOffice,http</a:t>
            </a:r>
            <a:r>
              <a:rPr lang="en-US" dirty="0"/>
              <a:t>://www.srh.noaa.gov/mfl/?</a:t>
            </a:r>
            <a:r>
              <a:rPr lang="en-US" dirty="0" smtClean="0"/>
              <a:t>n=waterspouts,12-11-2008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33066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mposite">
  <a:themeElements>
    <a:clrScheme name="Composite">
      <a:dk1>
        <a:sysClr val="windowText" lastClr="000000"/>
      </a:dk1>
      <a:lt1>
        <a:sysClr val="window" lastClr="FFFFFF"/>
      </a:lt1>
      <a:dk2>
        <a:srgbClr val="5B6973"/>
      </a:dk2>
      <a:lt2>
        <a:srgbClr val="E7ECED"/>
      </a:lt2>
      <a:accent1>
        <a:srgbClr val="98C723"/>
      </a:accent1>
      <a:accent2>
        <a:srgbClr val="59B0B9"/>
      </a:accent2>
      <a:accent3>
        <a:srgbClr val="DEAE00"/>
      </a:accent3>
      <a:accent4>
        <a:srgbClr val="B77BB4"/>
      </a:accent4>
      <a:accent5>
        <a:srgbClr val="E0773C"/>
      </a:accent5>
      <a:accent6>
        <a:srgbClr val="A98D63"/>
      </a:accent6>
      <a:hlink>
        <a:srgbClr val="26CBEC"/>
      </a:hlink>
      <a:folHlink>
        <a:srgbClr val="598C8C"/>
      </a:folHlink>
    </a:clrScheme>
    <a:fontScheme name="Composit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Compos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5000"/>
                <a:satMod val="300000"/>
              </a:schemeClr>
            </a:gs>
            <a:gs pos="12000">
              <a:schemeClr val="phClr">
                <a:tint val="50000"/>
                <a:shade val="90000"/>
                <a:satMod val="250000"/>
              </a:schemeClr>
            </a:gs>
            <a:gs pos="100000">
              <a:schemeClr val="phClr">
                <a:tint val="85000"/>
                <a:shade val="75000"/>
                <a:satMod val="1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75000"/>
                <a:shade val="95000"/>
                <a:satMod val="175000"/>
              </a:schemeClr>
            </a:gs>
            <a:gs pos="12000">
              <a:schemeClr val="phClr">
                <a:tint val="90000"/>
                <a:shade val="90000"/>
                <a:satMod val="150000"/>
              </a:schemeClr>
            </a:gs>
            <a:gs pos="100000">
              <a:schemeClr val="phClr">
                <a:tint val="100000"/>
                <a:shade val="75000"/>
                <a:satMod val="150000"/>
              </a:schemeClr>
            </a:gs>
          </a:gsLst>
          <a:lin ang="16200000" scaled="1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freezing" dir="t">
              <a:rot lat="0" lon="0" rev="6000000"/>
            </a:lightRig>
          </a:scene3d>
          <a:sp3d contourW="12700" prstMaterial="dkEdge">
            <a:bevelT w="44450" h="25400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80000"/>
                <a:satMod val="110000"/>
                <a:lumMod val="80000"/>
              </a:schemeClr>
            </a:gs>
            <a:gs pos="79000">
              <a:schemeClr val="phClr">
                <a:tint val="100000"/>
                <a:shade val="90000"/>
                <a:satMod val="105000"/>
                <a:lumMod val="100000"/>
              </a:schemeClr>
            </a:gs>
            <a:gs pos="100000">
              <a:schemeClr val="phClr">
                <a:tint val="95000"/>
                <a:shade val="100000"/>
                <a:satMod val="110000"/>
                <a:lumMod val="11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shade val="100000"/>
                <a:satMod val="100000"/>
                <a:lumMod val="110000"/>
              </a:schemeClr>
            </a:gs>
            <a:gs pos="83000">
              <a:schemeClr val="phClr">
                <a:shade val="75000"/>
                <a:satMod val="200000"/>
              </a:schemeClr>
            </a:gs>
            <a:gs pos="100000">
              <a:schemeClr val="phClr">
                <a:shade val="90000"/>
                <a:satMod val="200000"/>
              </a:schemeClr>
            </a:gs>
          </a:gsLst>
          <a:path path="circle">
            <a:fillToRect l="75000" t="100000" b="30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Composite</Template>
  <TotalTime>105</TotalTime>
  <Words>153</Words>
  <Application>Microsoft Office PowerPoint</Application>
  <PresentationFormat>On-screen Show (4:3)</PresentationFormat>
  <Paragraphs>47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Composite</vt:lpstr>
      <vt:lpstr>WATER SPOUTS</vt:lpstr>
      <vt:lpstr>WHAT ARE THEY</vt:lpstr>
      <vt:lpstr>CONDITIONS</vt:lpstr>
      <vt:lpstr>HOW LONG IT LAST</vt:lpstr>
      <vt:lpstr>IT HAPPENS DURING</vt:lpstr>
      <vt:lpstr>DAMAGE</vt:lpstr>
      <vt:lpstr>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WATER SPOUTS</dc:title>
  <dc:creator>Haywood County Schools</dc:creator>
  <cp:lastModifiedBy>Haywood County Schools</cp:lastModifiedBy>
  <cp:revision>10</cp:revision>
  <dcterms:created xsi:type="dcterms:W3CDTF">2013-05-01T15:18:16Z</dcterms:created>
  <dcterms:modified xsi:type="dcterms:W3CDTF">2013-05-03T15:02:53Z</dcterms:modified>
</cp:coreProperties>
</file>